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60" r:id="rId4"/>
    <p:sldId id="283" r:id="rId5"/>
    <p:sldId id="282" r:id="rId6"/>
    <p:sldId id="293" r:id="rId7"/>
    <p:sldId id="281" r:id="rId8"/>
    <p:sldId id="289" r:id="rId9"/>
    <p:sldId id="290" r:id="rId10"/>
    <p:sldId id="291" r:id="rId11"/>
    <p:sldId id="294" r:id="rId12"/>
    <p:sldId id="295" r:id="rId13"/>
    <p:sldId id="297" r:id="rId14"/>
    <p:sldId id="296" r:id="rId15"/>
    <p:sldId id="285" r:id="rId16"/>
    <p:sldId id="28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3" autoAdjust="0"/>
  </p:normalViewPr>
  <p:slideViewPr>
    <p:cSldViewPr>
      <p:cViewPr varScale="1">
        <p:scale>
          <a:sx n="83" d="100"/>
          <a:sy n="83" d="100"/>
        </p:scale>
        <p:origin x="8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r@ineu.k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r@ineu.k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o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do.ineu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ctoring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lgerian" pitchFamily="82" charset="0"/>
              </a:rPr>
              <a:t>Организация проведения экзамена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lgerian" pitchFamily="82" charset="0"/>
              </a:rPr>
              <a:t>с применением системы </a:t>
            </a:r>
            <a:r>
              <a:rPr lang="ru-RU" sz="4400" b="1" dirty="0" err="1" smtClean="0">
                <a:solidFill>
                  <a:srgbClr val="0070C0"/>
                </a:solidFill>
                <a:latin typeface="Algerian" pitchFamily="82" charset="0"/>
              </a:rPr>
              <a:t>прокторинга</a:t>
            </a:r>
            <a:r>
              <a:rPr lang="ru-RU" sz="4400" b="1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lgerian" pitchFamily="82" charset="0"/>
              </a:rPr>
              <a:t>для профессорско-преподавательского состава</a:t>
            </a:r>
            <a:endParaRPr lang="ru-RU" sz="44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Декабрь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2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021 года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Работа в системе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168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Выбрав галочкой определенного обучающегося необходимо нажать вкладку «Мониторинг». Будет отображен рабочий стол и все действия в реальном времени сдающего экзамен.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ra_sharapidenov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7776864" cy="37336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364502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случае, если будут выявлены факты нарушения сдачи экзамена, экзаменатор обязан зафиксировать, сделав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окончанию экзамена все выявленные нарушения должны быть учтены в «Отчете о сдаче экзамена с применением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предоставлены в Офис регистратора, на электронную почту: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or@ineu.kz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Акты нарушения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быть сданы вместе с экзаменационными ведомостями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Офис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регистратора.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4725144"/>
          <a:ext cx="8568953" cy="1584175"/>
        </p:xfrm>
        <a:graphic>
          <a:graphicData uri="http://schemas.openxmlformats.org/drawingml/2006/table">
            <a:tbl>
              <a:tblPr/>
              <a:tblGrid>
                <a:gridCol w="67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326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Отчет о сдачи экзамена с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применением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прокторинга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Дата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№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Группа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ФИО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Примечание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Экзаменатор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Акт нарушения +/-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45838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нарушений должны сохраняться в облаке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https://cloud.ineu.edu.kz/ - Share VUZ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- Прокторинг_2021-2022 - ФАКУЛЬТЕТ</a:t>
            </a:r>
            <a:endParaRPr lang="ru-RU" sz="28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12" y="2627989"/>
            <a:ext cx="6408712" cy="41684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99992" y="400506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229200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 аттестация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проводится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7228641" cy="3168874"/>
          </a:xfrm>
          <a:prstGeom prst="rect">
            <a:avLst/>
          </a:prstGeom>
          <a:noFill/>
        </p:spPr>
      </p:pic>
      <p:pic>
        <p:nvPicPr>
          <p:cNvPr id="102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4824536" cy="1997811"/>
          </a:xfrm>
          <a:prstGeom prst="rect">
            <a:avLst/>
          </a:prstGeom>
          <a:noFill/>
        </p:spPr>
      </p:pic>
      <p:pic>
        <p:nvPicPr>
          <p:cNvPr id="1027" name="Picture 3" descr="C:\Users\sara_sharapidenova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2952328" cy="22161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6021288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498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11960" y="3933056"/>
            <a:ext cx="648072" cy="0"/>
          </a:xfrm>
          <a:prstGeom prst="line">
            <a:avLst/>
          </a:prstGeom>
          <a:ln w="28575">
            <a:solidFill>
              <a:srgbClr val="008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179512" y="6093296"/>
            <a:ext cx="4628182" cy="580989"/>
            <a:chOff x="179512" y="6093296"/>
            <a:chExt cx="4628182" cy="580989"/>
          </a:xfrm>
        </p:grpSpPr>
        <p:pic>
          <p:nvPicPr>
            <p:cNvPr id="6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6093296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179512" y="6165304"/>
              <a:ext cx="460851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аттестация</a:t>
            </a:r>
          </a:p>
        </p:txBody>
      </p:sp>
      <p:pic>
        <p:nvPicPr>
          <p:cNvPr id="9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7228641" cy="3168874"/>
          </a:xfrm>
          <a:prstGeom prst="rect">
            <a:avLst/>
          </a:prstGeom>
          <a:noFill/>
        </p:spPr>
      </p:pic>
      <p:grpSp>
        <p:nvGrpSpPr>
          <p:cNvPr id="5" name="Группа 10"/>
          <p:cNvGrpSpPr/>
          <p:nvPr/>
        </p:nvGrpSpPr>
        <p:grpSpPr>
          <a:xfrm>
            <a:off x="395536" y="6165304"/>
            <a:ext cx="4628182" cy="580990"/>
            <a:chOff x="179512" y="6165303"/>
            <a:chExt cx="4628182" cy="580990"/>
          </a:xfrm>
        </p:grpSpPr>
        <p:pic>
          <p:nvPicPr>
            <p:cNvPr id="12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165304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6165303"/>
              <a:ext cx="4608512" cy="5809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5536" y="364502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4678166" cy="16820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39952" y="4509120"/>
            <a:ext cx="468052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3529" y="1988840"/>
          <a:ext cx="864096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Экзамен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Количество вопросов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Schoolbook" pitchFamily="18" charset="0"/>
                        </a:rPr>
                        <a:t>Длительность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экзамена</a:t>
                      </a:r>
                      <a:endParaRPr lang="ru-RU" dirty="0" smtClean="0">
                        <a:latin typeface="Century Schoolbook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Слепое оценивание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Кейсы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90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Государственный экзамен «Современная история Казахстана»</a:t>
            </a:r>
          </a:p>
          <a:p>
            <a:pPr algn="ctr"/>
            <a:endParaRPr lang="ru-RU" sz="23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Экзамены проводятся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504" y="3068960"/>
            <a:ext cx="9036496" cy="3564795"/>
            <a:chOff x="107504" y="2852936"/>
            <a:chExt cx="9036496" cy="3564795"/>
          </a:xfrm>
        </p:grpSpPr>
        <p:pic>
          <p:nvPicPr>
            <p:cNvPr id="21" name="Picture 2" descr="C:\Users\SysAdmin\Desktop\прокторинг\истор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852936"/>
              <a:ext cx="4909192" cy="3442866"/>
            </a:xfrm>
            <a:prstGeom prst="rect">
              <a:avLst/>
            </a:prstGeom>
            <a:noFill/>
          </p:spPr>
        </p:pic>
        <p:pic>
          <p:nvPicPr>
            <p:cNvPr id="22" name="Picture 3" descr="C:\Users\SysAdmin\Desktop\прокторинг\история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3303" y="4005064"/>
              <a:ext cx="5970697" cy="241266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733256"/>
            <a:ext cx="54726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29309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Апелляция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Причины: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 не согласен с оценкой из-за некорректно составленных вопросов;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технических неполадках: сбой сети, программы, отключение электричества;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другие причины (необходимо указать)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Обучающийся подает заявление на апелляцию в день экзамена, но не позднее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суток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момента окончания экзамена на сайте Центра обслуживания обучающихся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qyzmet.ineu</a:t>
            </a:r>
            <a:r>
              <a:rPr lang="ru-RU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kz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 «Заявление на апелляцию».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Заявление поступает в Офис регистратора и проверяется факт указанной причины с технической службой и факультетом.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случае одобрения студенту предоставляется возможность сдать экзамен повторно, сроки доводятся до студента через деканат, при этом задания студентов остаются прежними.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7809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</a:t>
            </a:r>
            <a:r>
              <a:rPr lang="ru-RU" sz="2400" b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аттестация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 экзамены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принимаются в форме компьютерного тестирования.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обучающиеся обязаны при себе иметь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удостоверение  личности*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5008" y="2651760"/>
          <a:ext cx="892899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  экзамена обучающимися: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Обучающийся запускает программу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прокторинга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запуска трансляции на камеру показывает крупным планом удостоверение личности* с двух сторон;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личном кабинете открывает «Индивидуальный учебный план»;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Выбирает необходимый экзамен, согласно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графика, который предстоит сдать;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Открывает пункт «Экзаменационный тест» /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Емтихандық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тест» и отвечает на вопросы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Академическая честность обучающегося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допускается во время экзамена: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отключать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веб-камеру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во время сдачи экзамена;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звать других лиц на помощь и привлекать их к ответу на задания; 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запускать другие вкладки в браузере, искать информацию в интернете;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открывать материалы на компьютере.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4" name="Picture 2" descr="C:\Users\sara_sharapidenova\Desktop\1 лекци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-1"/>
              <a:ext cx="9144001" cy="68580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0" y="1484784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Как запустить систему </a:t>
              </a:r>
              <a:r>
                <a:rPr lang="ru-RU" sz="2400" b="1" dirty="0" err="1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прокторинга</a:t>
              </a:r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?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1916832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Личный кабинет:	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http://cdo.ineu.edu.kz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основном меню выбрать пункт </a:t>
              </a:r>
              <a:r>
                <a:rPr lang="ru-RU" b="1" i="1" dirty="0" err="1" smtClean="0">
                  <a:latin typeface="Times New Roman" pitchFamily="18" charset="0"/>
                  <a:cs typeface="Times New Roman" pitchFamily="18" charset="0"/>
                  <a:hlinkClick r:id="rId4"/>
                </a:rPr>
                <a:t>InEU-Proctoring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загрузить программу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SysAdmin\Desktop\прокторинг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564904"/>
              <a:ext cx="8964488" cy="3974144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395536" y="6165304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1988840"/>
            <a:ext cx="7549770" cy="4392488"/>
            <a:chOff x="107504" y="1988840"/>
            <a:chExt cx="7549770" cy="4392488"/>
          </a:xfrm>
        </p:grpSpPr>
        <p:pic>
          <p:nvPicPr>
            <p:cNvPr id="4098" name="Picture 2" descr="C:\Users\SysAdmin\Downloads\WhatsApp Image 2020-11-13 at 15.23.03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988840"/>
              <a:ext cx="7261738" cy="3018160"/>
            </a:xfrm>
            <a:prstGeom prst="rect">
              <a:avLst/>
            </a:prstGeom>
            <a:noFill/>
          </p:spPr>
        </p:pic>
        <p:pic>
          <p:nvPicPr>
            <p:cNvPr id="4103" name="Picture 7" descr="C:\Users\SysAdmin\Downloads\WhatsApp Image 2020-11-13 at 15.23.0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780928"/>
              <a:ext cx="3451225" cy="2628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267744" y="2492896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4437112"/>
              <a:ext cx="165618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552" y="4437112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5" descr="C:\Users\SysAdmin\Downloads\WhatsApp Image 2020-11-13 at 15.23.01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589240"/>
              <a:ext cx="6181725" cy="771525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5157192"/>
              <a:ext cx="2468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Запустить программу 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504" y="20608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3808" y="278092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552" y="56612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6093296"/>
              <a:ext cx="158417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Picture 5" descr="C:\Users\SysAdmin\Downloads\WhatsApp Image 2020-11-13 at 15.23.0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240360" cy="30340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3608" y="2060848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Запустить программу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5157192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2420888"/>
            <a:ext cx="4788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Нужно выключить антивирусную программу, перезагрузить компьютер и потом запустить программу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администратора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(правой кнопкой мыши кликнуть на программу и выбрать «Запустить от имени администратора»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3" name="Picture 3" descr="C:\Users\SysAdmin\Downloads\WhatsApp Image 2020-11-13 at 15.23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3810000" cy="190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55776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Ввести логин/ИКТ.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Трансляция начнется автоматически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2564904"/>
            <a:ext cx="367240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7544" y="494116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27089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SysAdmin\Desktop\прокторинг\икт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096344" cy="149500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16016" y="58052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«Остановить трансляцию»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приведет к окончанию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видеотрансляции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4077072"/>
            <a:ext cx="3210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 – это ИКТ студента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8064" y="4509120"/>
            <a:ext cx="33123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494116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660232" y="5301208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827584" y="4797152"/>
            <a:ext cx="3096344" cy="1484784"/>
            <a:chOff x="5077514" y="4653136"/>
            <a:chExt cx="3742958" cy="1844824"/>
          </a:xfrm>
        </p:grpSpPr>
        <p:pic>
          <p:nvPicPr>
            <p:cNvPr id="5126" name="Picture 6" descr="C:\Users\SysAdmin\Desktop\прокторинг\икт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7514" y="4653136"/>
              <a:ext cx="3726992" cy="184482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5148064" y="4869160"/>
              <a:ext cx="36724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 стрелкой 17"/>
          <p:cNvCxnSpPr/>
          <p:nvPr/>
        </p:nvCxnSpPr>
        <p:spPr>
          <a:xfrm flipV="1">
            <a:off x="3059832" y="3356992"/>
            <a:ext cx="50405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11760" y="4365104"/>
            <a:ext cx="5040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16016" y="46531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узнать ИКТ обучающегося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Сайт Центра обслуживания обучающихся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http://qyzmet.ineu.edu.kz/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работы системы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необходимо знать свой ИКТ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3568" y="2132856"/>
            <a:ext cx="8278440" cy="4395047"/>
            <a:chOff x="683568" y="2132856"/>
            <a:chExt cx="8278440" cy="4395047"/>
          </a:xfrm>
        </p:grpSpPr>
        <p:pic>
          <p:nvPicPr>
            <p:cNvPr id="2050" name="Picture 2" descr="C:\Users\SysAdmin\Desktop\прокторинг\икт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132856"/>
              <a:ext cx="5758160" cy="3349048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236296" y="4437112"/>
              <a:ext cx="1296144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C:\Users\SysAdmin\Desktop\прокторинг\икт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509120"/>
              <a:ext cx="6048672" cy="2018783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403648" y="5157192"/>
              <a:ext cx="532859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Вход в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для преподавателя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0608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входа в систему необходимо в строке браузера ввести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http://proctoring.ineu.edu.kz/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поля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«Имя пользователя»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«Пароль»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(данные аналогичны системе ИС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ИнЕУ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8246252" cy="32263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491880" y="3933056"/>
            <a:ext cx="21602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3284984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Работа в системе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168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Войдя в систему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 вкладке «Выбор» будут отображаться обучающиеся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группам, которые закреплены за каждым преподавателем, согласно графика экзамена.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просмотра необходимо поставить галочку возле имени обучающегося. 	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Для одновременного просмотра можно будет выбрать не более 4-х студентов.</a:t>
            </a:r>
          </a:p>
        </p:txBody>
      </p:sp>
      <p:pic>
        <p:nvPicPr>
          <p:cNvPr id="2050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8593109" cy="19549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3928" y="47251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2292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391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Cambria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Сара Шарапиденова</dc:creator>
  <cp:lastModifiedBy>Бубисан Рахимбаева</cp:lastModifiedBy>
  <cp:revision>104</cp:revision>
  <dcterms:created xsi:type="dcterms:W3CDTF">2020-03-18T06:28:14Z</dcterms:created>
  <dcterms:modified xsi:type="dcterms:W3CDTF">2021-12-08T09:16:10Z</dcterms:modified>
</cp:coreProperties>
</file>